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60" r:id="rId4"/>
    <p:sldId id="272" r:id="rId5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24"/>
    <p:restoredTop sz="95921"/>
  </p:normalViewPr>
  <p:slideViewPr>
    <p:cSldViewPr snapToGrid="0" snapToObjects="1">
      <p:cViewPr varScale="1">
        <p:scale>
          <a:sx n="58" d="100"/>
          <a:sy n="5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ity skyline with lights in the background&#10;&#10;Description automatically generated">
            <a:extLst>
              <a:ext uri="{FF2B5EF4-FFF2-40B4-BE49-F238E27FC236}">
                <a16:creationId xmlns:a16="http://schemas.microsoft.com/office/drawing/2014/main" id="{54E51849-5824-A04C-9D52-8EBF65390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160318"/>
            <a:ext cx="24387174" cy="4775200"/>
          </a:xfrm>
        </p:spPr>
        <p:txBody>
          <a:bodyPr anchor="b">
            <a:noAutofit/>
          </a:bodyPr>
          <a:lstStyle>
            <a:lvl1pPr algn="ctr">
              <a:defRPr sz="14400"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7049329"/>
            <a:ext cx="24387175" cy="914012"/>
          </a:xfrm>
        </p:spPr>
        <p:txBody>
          <a:bodyPr>
            <a:noAutofit/>
          </a:bodyPr>
          <a:lstStyle>
            <a:lvl1pPr marL="0" marR="0" indent="0" algn="ctr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 b="1">
                <a:solidFill>
                  <a:srgbClr val="002856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C64A4-A4CF-E741-8835-0F913C6E09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13190" y="369813"/>
            <a:ext cx="4799604" cy="199983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73724-645B-FA9D-8088-1AF7C8043B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244510"/>
            <a:ext cx="24385588" cy="951069"/>
          </a:xfrm>
        </p:spPr>
        <p:txBody>
          <a:bodyPr>
            <a:normAutofit/>
          </a:bodyPr>
          <a:lstStyle>
            <a:lvl1pPr marL="0" indent="0" algn="ctr">
              <a:buNone/>
              <a:defRPr sz="4800" i="1">
                <a:solidFill>
                  <a:srgbClr val="002856"/>
                </a:solidFill>
              </a:defRPr>
            </a:lvl1pPr>
          </a:lstStyle>
          <a:p>
            <a:pPr lvl="0"/>
            <a:r>
              <a:rPr lang="en-US" i="1" dirty="0"/>
              <a:t>Click to add subtitle 2</a:t>
            </a:r>
            <a:endParaRPr lang="en-US" dirty="0"/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4D09C5-DD24-0991-74FC-80C6971CDA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381" y="369813"/>
            <a:ext cx="5232901" cy="184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9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2F7990E-042F-CD0B-A0D1-93182DD86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-1" y="0"/>
            <a:ext cx="24387175" cy="1943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B998FE-AAF5-934B-9648-572003971A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555741" y="437103"/>
            <a:ext cx="3232872" cy="10776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D894ACC-DBEA-3840-A597-43C8F0BBF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58" y="552922"/>
            <a:ext cx="13775636" cy="897827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0028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5FF9838-F2DF-7742-9F5A-5B92F9E3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858" y="2496023"/>
            <a:ext cx="22811459" cy="9857904"/>
          </a:xfrm>
        </p:spPr>
        <p:txBody>
          <a:bodyPr>
            <a:noAutofit/>
          </a:bodyPr>
          <a:lstStyle>
            <a:lvl1pPr>
              <a:defRPr sz="4800">
                <a:solidFill>
                  <a:srgbClr val="002856"/>
                </a:solidFill>
              </a:defRPr>
            </a:lvl1pPr>
            <a:lvl2pPr>
              <a:defRPr sz="4400">
                <a:solidFill>
                  <a:srgbClr val="002856"/>
                </a:solidFill>
              </a:defRPr>
            </a:lvl2pPr>
            <a:lvl3pPr>
              <a:defRPr sz="3600">
                <a:solidFill>
                  <a:srgbClr val="002856"/>
                </a:solidFill>
              </a:defRPr>
            </a:lvl3pPr>
            <a:lvl4pPr>
              <a:defRPr sz="3200">
                <a:solidFill>
                  <a:srgbClr val="002856"/>
                </a:solidFill>
              </a:defRPr>
            </a:lvl4pPr>
            <a:lvl5pPr>
              <a:defRPr sz="3200">
                <a:solidFill>
                  <a:srgbClr val="0028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192DE64-1934-3B4A-A824-0943BB22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7746" y="12490599"/>
            <a:ext cx="1945841" cy="461665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F133D23-F853-7B4B-AF41-92FEA83C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144384" y="13088936"/>
            <a:ext cx="1454933" cy="461665"/>
          </a:xfrm>
        </p:spPr>
        <p:txBody>
          <a:bodyPr>
            <a:noAutofit/>
          </a:bodyPr>
          <a:lstStyle>
            <a:lvl1pPr>
              <a:defRPr>
                <a:solidFill>
                  <a:srgbClr val="002856"/>
                </a:solidFill>
              </a:defRPr>
            </a:lvl1pPr>
          </a:lstStyle>
          <a:p>
            <a:fld id="{25E421DB-A7EE-A741-ABFF-DBD0A6CD845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1FB5607D-770F-EBDF-9510-CC08827FD4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85745" y="269192"/>
            <a:ext cx="3347744" cy="1181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FEDB9D-697C-8401-1BA1-7E491C0E81B5}"/>
              </a:ext>
            </a:extLst>
          </p:cNvPr>
          <p:cNvSpPr txBox="1"/>
          <p:nvPr userDrawn="1"/>
        </p:nvSpPr>
        <p:spPr>
          <a:xfrm>
            <a:off x="4202526" y="13045094"/>
            <a:ext cx="15982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0028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 October–3 November 2023 // Boston, MA, USA // IEEE Military Communications Conference</a:t>
            </a:r>
          </a:p>
        </p:txBody>
      </p:sp>
    </p:spTree>
    <p:extLst>
      <p:ext uri="{BB962C8B-B14F-4D97-AF65-F5344CB8AC3E}">
        <p14:creationId xmlns:p14="http://schemas.microsoft.com/office/powerpoint/2010/main" val="31522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Unclassified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C837-2474-6B46-B148-7E7B67898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E898-0C8B-1118-CFCC-C0C1210C1F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MILCOM 2023!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F884-419B-44B7-0AF2-89B78262E2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30 October–3 November 2023 // Boston, MA, USA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D5ACD-5DF6-9FF5-BB59-04EF85AC6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Communications Supporting Military Operations in a Contested Environment</a:t>
            </a:r>
          </a:p>
        </p:txBody>
      </p:sp>
    </p:spTree>
    <p:extLst>
      <p:ext uri="{BB962C8B-B14F-4D97-AF65-F5344CB8AC3E}">
        <p14:creationId xmlns:p14="http://schemas.microsoft.com/office/powerpoint/2010/main" val="314587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AC837A-1102-AE8C-D31A-3E71C6885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41FDDC-D578-C422-7756-39B6E0C19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3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2FE9D-4E31-5644-A1FF-392F8485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B7DE-22F1-8A4A-AB8D-0DB9FC7EA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Body copy example 1</a:t>
            </a:r>
          </a:p>
          <a:p>
            <a:r>
              <a:rPr lang="en-US" dirty="0"/>
              <a:t>Body copy example 2</a:t>
            </a:r>
          </a:p>
          <a:p>
            <a:r>
              <a:rPr lang="en-US" dirty="0"/>
              <a:t>Body copy example 3</a:t>
            </a:r>
          </a:p>
        </p:txBody>
      </p:sp>
    </p:spTree>
    <p:extLst>
      <p:ext uri="{BB962C8B-B14F-4D97-AF65-F5344CB8AC3E}">
        <p14:creationId xmlns:p14="http://schemas.microsoft.com/office/powerpoint/2010/main" val="158600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D421-F384-D6EA-CBCA-9C3F000D6F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225AF-B65F-8281-E3BE-1613370706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9D5F-6206-0A67-7810-287844048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39</Words>
  <Application>Microsoft Office PowerPoint</Application>
  <PresentationFormat>Custom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Welcome to MILCOM 2023!</vt:lpstr>
      <vt:lpstr>PowerPoint Presentation</vt:lpstr>
      <vt:lpstr>Example 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S Berliant</dc:creator>
  <cp:lastModifiedBy>Melissa A Torres</cp:lastModifiedBy>
  <cp:revision>21</cp:revision>
  <dcterms:created xsi:type="dcterms:W3CDTF">2021-10-28T02:11:57Z</dcterms:created>
  <dcterms:modified xsi:type="dcterms:W3CDTF">2023-09-13T14:23:40Z</dcterms:modified>
</cp:coreProperties>
</file>